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603" r:id="rId2"/>
    <p:sldId id="256" r:id="rId3"/>
    <p:sldId id="264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602" r:id="rId116"/>
    <p:sldId id="258" r:id="rId117"/>
    <p:sldId id="374" r:id="rId118"/>
    <p:sldId id="376" r:id="rId119"/>
    <p:sldId id="377" r:id="rId120"/>
    <p:sldId id="378" r:id="rId121"/>
    <p:sldId id="375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  <p:sldId id="445" r:id="rId189"/>
    <p:sldId id="446" r:id="rId190"/>
    <p:sldId id="447" r:id="rId191"/>
    <p:sldId id="448" r:id="rId192"/>
    <p:sldId id="449" r:id="rId193"/>
    <p:sldId id="450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8" r:id="rId211"/>
    <p:sldId id="469" r:id="rId212"/>
    <p:sldId id="470" r:id="rId213"/>
    <p:sldId id="471" r:id="rId214"/>
    <p:sldId id="472" r:id="rId215"/>
    <p:sldId id="473" r:id="rId216"/>
    <p:sldId id="474" r:id="rId217"/>
    <p:sldId id="475" r:id="rId218"/>
    <p:sldId id="476" r:id="rId219"/>
    <p:sldId id="477" r:id="rId220"/>
    <p:sldId id="478" r:id="rId221"/>
    <p:sldId id="479" r:id="rId222"/>
    <p:sldId id="480" r:id="rId223"/>
    <p:sldId id="481" r:id="rId224"/>
    <p:sldId id="482" r:id="rId225"/>
    <p:sldId id="483" r:id="rId226"/>
    <p:sldId id="484" r:id="rId227"/>
    <p:sldId id="485" r:id="rId228"/>
    <p:sldId id="486" r:id="rId229"/>
    <p:sldId id="487" r:id="rId230"/>
    <p:sldId id="257" r:id="rId231"/>
    <p:sldId id="488" r:id="rId232"/>
    <p:sldId id="489" r:id="rId233"/>
    <p:sldId id="490" r:id="rId234"/>
    <p:sldId id="491" r:id="rId235"/>
    <p:sldId id="492" r:id="rId236"/>
    <p:sldId id="493" r:id="rId237"/>
    <p:sldId id="494" r:id="rId238"/>
    <p:sldId id="495" r:id="rId239"/>
    <p:sldId id="496" r:id="rId240"/>
    <p:sldId id="497" r:id="rId241"/>
    <p:sldId id="498" r:id="rId242"/>
    <p:sldId id="499" r:id="rId243"/>
    <p:sldId id="500" r:id="rId244"/>
    <p:sldId id="501" r:id="rId245"/>
    <p:sldId id="502" r:id="rId246"/>
    <p:sldId id="503" r:id="rId247"/>
    <p:sldId id="504" r:id="rId248"/>
    <p:sldId id="505" r:id="rId249"/>
    <p:sldId id="506" r:id="rId250"/>
    <p:sldId id="507" r:id="rId251"/>
    <p:sldId id="508" r:id="rId252"/>
    <p:sldId id="509" r:id="rId253"/>
    <p:sldId id="510" r:id="rId254"/>
    <p:sldId id="511" r:id="rId255"/>
    <p:sldId id="512" r:id="rId256"/>
    <p:sldId id="513" r:id="rId257"/>
    <p:sldId id="514" r:id="rId258"/>
    <p:sldId id="515" r:id="rId259"/>
    <p:sldId id="516" r:id="rId260"/>
    <p:sldId id="517" r:id="rId261"/>
    <p:sldId id="518" r:id="rId262"/>
    <p:sldId id="519" r:id="rId263"/>
    <p:sldId id="520" r:id="rId264"/>
    <p:sldId id="521" r:id="rId265"/>
    <p:sldId id="522" r:id="rId266"/>
    <p:sldId id="523" r:id="rId267"/>
    <p:sldId id="524" r:id="rId268"/>
    <p:sldId id="525" r:id="rId269"/>
    <p:sldId id="526" r:id="rId270"/>
    <p:sldId id="527" r:id="rId271"/>
    <p:sldId id="528" r:id="rId272"/>
    <p:sldId id="529" r:id="rId273"/>
    <p:sldId id="530" r:id="rId274"/>
    <p:sldId id="531" r:id="rId275"/>
    <p:sldId id="532" r:id="rId276"/>
    <p:sldId id="533" r:id="rId277"/>
    <p:sldId id="534" r:id="rId278"/>
    <p:sldId id="535" r:id="rId279"/>
    <p:sldId id="536" r:id="rId280"/>
    <p:sldId id="537" r:id="rId281"/>
    <p:sldId id="538" r:id="rId282"/>
    <p:sldId id="539" r:id="rId283"/>
    <p:sldId id="540" r:id="rId284"/>
    <p:sldId id="541" r:id="rId285"/>
    <p:sldId id="542" r:id="rId286"/>
    <p:sldId id="543" r:id="rId287"/>
    <p:sldId id="544" r:id="rId288"/>
    <p:sldId id="545" r:id="rId289"/>
    <p:sldId id="546" r:id="rId290"/>
    <p:sldId id="547" r:id="rId291"/>
    <p:sldId id="548" r:id="rId292"/>
    <p:sldId id="549" r:id="rId293"/>
    <p:sldId id="550" r:id="rId294"/>
    <p:sldId id="551" r:id="rId295"/>
    <p:sldId id="552" r:id="rId296"/>
    <p:sldId id="553" r:id="rId297"/>
    <p:sldId id="554" r:id="rId298"/>
    <p:sldId id="555" r:id="rId299"/>
    <p:sldId id="556" r:id="rId300"/>
    <p:sldId id="557" r:id="rId301"/>
    <p:sldId id="558" r:id="rId302"/>
    <p:sldId id="559" r:id="rId303"/>
    <p:sldId id="560" r:id="rId304"/>
    <p:sldId id="561" r:id="rId305"/>
    <p:sldId id="562" r:id="rId306"/>
    <p:sldId id="563" r:id="rId307"/>
    <p:sldId id="564" r:id="rId308"/>
    <p:sldId id="565" r:id="rId309"/>
    <p:sldId id="566" r:id="rId310"/>
    <p:sldId id="567" r:id="rId311"/>
    <p:sldId id="568" r:id="rId312"/>
    <p:sldId id="569" r:id="rId313"/>
    <p:sldId id="570" r:id="rId314"/>
    <p:sldId id="571" r:id="rId315"/>
    <p:sldId id="572" r:id="rId316"/>
    <p:sldId id="573" r:id="rId317"/>
    <p:sldId id="574" r:id="rId318"/>
    <p:sldId id="575" r:id="rId319"/>
    <p:sldId id="576" r:id="rId320"/>
    <p:sldId id="577" r:id="rId321"/>
    <p:sldId id="578" r:id="rId322"/>
    <p:sldId id="579" r:id="rId323"/>
    <p:sldId id="580" r:id="rId324"/>
    <p:sldId id="581" r:id="rId325"/>
    <p:sldId id="582" r:id="rId326"/>
    <p:sldId id="583" r:id="rId327"/>
    <p:sldId id="584" r:id="rId328"/>
    <p:sldId id="585" r:id="rId329"/>
    <p:sldId id="586" r:id="rId330"/>
    <p:sldId id="587" r:id="rId331"/>
    <p:sldId id="588" r:id="rId332"/>
    <p:sldId id="589" r:id="rId333"/>
    <p:sldId id="590" r:id="rId334"/>
    <p:sldId id="591" r:id="rId335"/>
    <p:sldId id="592" r:id="rId336"/>
    <p:sldId id="593" r:id="rId337"/>
    <p:sldId id="594" r:id="rId338"/>
    <p:sldId id="595" r:id="rId339"/>
    <p:sldId id="596" r:id="rId340"/>
    <p:sldId id="597" r:id="rId341"/>
    <p:sldId id="598" r:id="rId342"/>
    <p:sldId id="599" r:id="rId343"/>
    <p:sldId id="600" r:id="rId344"/>
    <p:sldId id="259" r:id="rId345"/>
    <p:sldId id="604" r:id="rId346"/>
    <p:sldId id="605" r:id="rId347"/>
    <p:sldId id="606" r:id="rId348"/>
    <p:sldId id="607" r:id="rId349"/>
    <p:sldId id="608" r:id="rId350"/>
    <p:sldId id="609" r:id="rId351"/>
    <p:sldId id="610" r:id="rId352"/>
    <p:sldId id="611" r:id="rId353"/>
    <p:sldId id="612" r:id="rId354"/>
    <p:sldId id="613" r:id="rId355"/>
    <p:sldId id="614" r:id="rId356"/>
    <p:sldId id="615" r:id="rId357"/>
    <p:sldId id="616" r:id="rId358"/>
    <p:sldId id="617" r:id="rId359"/>
    <p:sldId id="618" r:id="rId360"/>
    <p:sldId id="619" r:id="rId361"/>
    <p:sldId id="620" r:id="rId362"/>
    <p:sldId id="621" r:id="rId363"/>
    <p:sldId id="622" r:id="rId364"/>
    <p:sldId id="623" r:id="rId365"/>
    <p:sldId id="624" r:id="rId366"/>
    <p:sldId id="625" r:id="rId367"/>
    <p:sldId id="626" r:id="rId368"/>
    <p:sldId id="627" r:id="rId369"/>
    <p:sldId id="628" r:id="rId370"/>
    <p:sldId id="629" r:id="rId371"/>
    <p:sldId id="630" r:id="rId372"/>
    <p:sldId id="631" r:id="rId373"/>
    <p:sldId id="632" r:id="rId374"/>
    <p:sldId id="633" r:id="rId375"/>
    <p:sldId id="634" r:id="rId376"/>
    <p:sldId id="635" r:id="rId377"/>
    <p:sldId id="636" r:id="rId378"/>
    <p:sldId id="637" r:id="rId379"/>
    <p:sldId id="638" r:id="rId380"/>
    <p:sldId id="639" r:id="rId381"/>
    <p:sldId id="640" r:id="rId382"/>
    <p:sldId id="641" r:id="rId383"/>
    <p:sldId id="642" r:id="rId384"/>
    <p:sldId id="643" r:id="rId385"/>
    <p:sldId id="644" r:id="rId386"/>
    <p:sldId id="645" r:id="rId387"/>
    <p:sldId id="646" r:id="rId388"/>
    <p:sldId id="647" r:id="rId389"/>
    <p:sldId id="648" r:id="rId390"/>
  </p:sldIdLst>
  <p:sldSz cx="13533438" cy="8047038"/>
  <p:notesSz cx="6858000" cy="9144000"/>
  <p:defaultTextStyle>
    <a:defPPr>
      <a:defRPr lang="es-ES"/>
    </a:defPPr>
    <a:lvl1pPr marL="0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694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389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083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778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472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166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6861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555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pc sin deflactuar" id="{353C4047-E4FB-42E2-865A-6E85FECD6CA3}">
          <p14:sldIdLst>
            <p14:sldId id="603"/>
            <p14:sldId id="256"/>
            <p14:sldId id="264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602"/>
          </p14:sldIdLst>
        </p14:section>
        <p14:section name="Ipc deflactuado y regresion" id="{C352ACDE-A536-4098-91A0-9D5D1FDD6AB7}">
          <p14:sldIdLst>
            <p14:sldId id="258"/>
            <p14:sldId id="374"/>
            <p14:sldId id="376"/>
            <p14:sldId id="377"/>
            <p14:sldId id="378"/>
            <p14:sldId id="375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</p14:sldIdLst>
        </p14:section>
        <p14:section name="Ipc deflactuado (análisis por periodo)" id="{C95E38C1-39B3-48D4-BE5A-13EB3794BB9F}">
          <p14:sldIdLst>
            <p14:sldId id="25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</p14:sldIdLst>
        </p14:section>
        <p14:section name="Ipc indef" id="{0D517F71-914D-4E90-8317-33E0BE2684DA}">
          <p14:sldIdLst>
            <p14:sldId id="259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723" y="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viewProps" Target="viewProps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theme" Target="theme/theme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presProps" Target="presProps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2030" y="1698820"/>
            <a:ext cx="9796711" cy="3906863"/>
          </a:xfrm>
        </p:spPr>
        <p:txBody>
          <a:bodyPr anchor="b"/>
          <a:lstStyle>
            <a:lvl1pPr>
              <a:defRPr sz="799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030" y="5605681"/>
            <a:ext cx="9796711" cy="1010773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7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2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91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032" y="5632911"/>
            <a:ext cx="9796709" cy="664999"/>
          </a:xfrm>
        </p:spPr>
        <p:txBody>
          <a:bodyPr anchor="b">
            <a:normAutofit/>
          </a:bodyPr>
          <a:lstStyle>
            <a:lvl1pPr algn="l">
              <a:defRPr sz="2664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2030" y="804704"/>
            <a:ext cx="9796711" cy="4271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76"/>
            </a:lvl1pPr>
            <a:lvl2pPr marL="507492" indent="0">
              <a:buNone/>
              <a:defRPr sz="1776"/>
            </a:lvl2pPr>
            <a:lvl3pPr marL="1014984" indent="0">
              <a:buNone/>
              <a:defRPr sz="1776"/>
            </a:lvl3pPr>
            <a:lvl4pPr marL="1522476" indent="0">
              <a:buNone/>
              <a:defRPr sz="1776"/>
            </a:lvl4pPr>
            <a:lvl5pPr marL="2029968" indent="0">
              <a:buNone/>
              <a:defRPr sz="1776"/>
            </a:lvl5pPr>
            <a:lvl6pPr marL="2537460" indent="0">
              <a:buNone/>
              <a:defRPr sz="1776"/>
            </a:lvl6pPr>
            <a:lvl7pPr marL="3044952" indent="0">
              <a:buNone/>
              <a:defRPr sz="1776"/>
            </a:lvl7pPr>
            <a:lvl8pPr marL="3552444" indent="0">
              <a:buNone/>
              <a:defRPr sz="1776"/>
            </a:lvl8pPr>
            <a:lvl9pPr marL="4059936" indent="0">
              <a:buNone/>
              <a:defRPr sz="1776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031" y="6297910"/>
            <a:ext cx="9796708" cy="579312"/>
          </a:xfrm>
        </p:spPr>
        <p:txBody>
          <a:bodyPr>
            <a:normAutofit/>
          </a:bodyPr>
          <a:lstStyle>
            <a:lvl1pPr marL="0" indent="0">
              <a:buNone/>
              <a:defRPr sz="1332"/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85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029" y="1698819"/>
            <a:ext cx="9796712" cy="2324700"/>
          </a:xfrm>
        </p:spPr>
        <p:txBody>
          <a:bodyPr/>
          <a:lstStyle>
            <a:lvl1pPr>
              <a:defRPr sz="532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029" y="4291753"/>
            <a:ext cx="9796712" cy="2771758"/>
          </a:xfrm>
        </p:spPr>
        <p:txBody>
          <a:bodyPr anchor="ctr">
            <a:normAutofit/>
          </a:bodyPr>
          <a:lstStyle>
            <a:lvl1pPr marL="0" indent="0">
              <a:buNone/>
              <a:defRPr sz="1998"/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374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071" y="1698819"/>
            <a:ext cx="8879448" cy="2726200"/>
          </a:xfrm>
        </p:spPr>
        <p:txBody>
          <a:bodyPr/>
          <a:lstStyle>
            <a:lvl1pPr>
              <a:defRPr sz="532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142795" y="4425019"/>
            <a:ext cx="8080600" cy="4015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554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029" y="5104972"/>
            <a:ext cx="9796712" cy="1967054"/>
          </a:xfrm>
        </p:spPr>
        <p:txBody>
          <a:bodyPr anchor="ctr">
            <a:normAutofit/>
          </a:bodyPr>
          <a:lstStyle>
            <a:lvl1pPr marL="0" indent="0">
              <a:buNone/>
              <a:defRPr sz="1998"/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997131" y="1139649"/>
            <a:ext cx="890143" cy="217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542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7087" y="3066965"/>
            <a:ext cx="890143" cy="217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542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8982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029" y="3665874"/>
            <a:ext cx="9796713" cy="1939808"/>
          </a:xfrm>
        </p:spPr>
        <p:txBody>
          <a:bodyPr anchor="b"/>
          <a:lstStyle>
            <a:lvl1pPr algn="l">
              <a:defRPr sz="444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029" y="5605682"/>
            <a:ext cx="9796712" cy="1009576"/>
          </a:xfrm>
        </p:spPr>
        <p:txBody>
          <a:bodyPr anchor="t"/>
          <a:lstStyle>
            <a:lvl1pPr marL="0" indent="0" algn="l">
              <a:buNone/>
              <a:defRPr sz="222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7492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1014984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3pPr>
            <a:lvl4pPr marL="1522476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4pPr>
            <a:lvl5pPr marL="2029968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5pPr>
            <a:lvl6pPr marL="2537460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6pPr>
            <a:lvl7pPr marL="304495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7pPr>
            <a:lvl8pPr marL="3552444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8pPr>
            <a:lvl9pPr marL="4059936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307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66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588" y="2324700"/>
            <a:ext cx="3271098" cy="676174"/>
          </a:xfrm>
        </p:spPr>
        <p:txBody>
          <a:bodyPr anchor="b">
            <a:noAutofit/>
          </a:bodyPr>
          <a:lstStyle>
            <a:lvl1pPr marL="0" indent="0">
              <a:buNone/>
              <a:defRPr sz="266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7492" indent="0">
              <a:buNone/>
              <a:defRPr sz="2220" b="1"/>
            </a:lvl2pPr>
            <a:lvl3pPr marL="1014984" indent="0">
              <a:buNone/>
              <a:defRPr sz="1998" b="1"/>
            </a:lvl3pPr>
            <a:lvl4pPr marL="1522476" indent="0">
              <a:buNone/>
              <a:defRPr sz="1776" b="1"/>
            </a:lvl4pPr>
            <a:lvl5pPr marL="2029968" indent="0">
              <a:buNone/>
              <a:defRPr sz="1776" b="1"/>
            </a:lvl5pPr>
            <a:lvl6pPr marL="2537460" indent="0">
              <a:buNone/>
              <a:defRPr sz="1776" b="1"/>
            </a:lvl6pPr>
            <a:lvl7pPr marL="3044952" indent="0">
              <a:buNone/>
              <a:defRPr sz="1776" b="1"/>
            </a:lvl7pPr>
            <a:lvl8pPr marL="3552444" indent="0">
              <a:buNone/>
              <a:defRPr sz="1776" b="1"/>
            </a:lvl8pPr>
            <a:lvl9pPr marL="4059936" indent="0">
              <a:buNone/>
              <a:defRPr sz="1776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24251" y="3129404"/>
            <a:ext cx="3249435" cy="4211656"/>
          </a:xfrm>
        </p:spPr>
        <p:txBody>
          <a:bodyPr anchor="t">
            <a:normAutofit/>
          </a:bodyPr>
          <a:lstStyle>
            <a:lvl1pPr marL="0" indent="0">
              <a:buNone/>
              <a:defRPr sz="1554"/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0963" y="2324700"/>
            <a:ext cx="3259304" cy="676174"/>
          </a:xfrm>
        </p:spPr>
        <p:txBody>
          <a:bodyPr anchor="b">
            <a:noAutofit/>
          </a:bodyPr>
          <a:lstStyle>
            <a:lvl1pPr marL="0" indent="0">
              <a:buNone/>
              <a:defRPr sz="266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7492" indent="0">
              <a:buNone/>
              <a:defRPr sz="2220" b="1"/>
            </a:lvl2pPr>
            <a:lvl3pPr marL="1014984" indent="0">
              <a:buNone/>
              <a:defRPr sz="1998" b="1"/>
            </a:lvl3pPr>
            <a:lvl4pPr marL="1522476" indent="0">
              <a:buNone/>
              <a:defRPr sz="1776" b="1"/>
            </a:lvl4pPr>
            <a:lvl5pPr marL="2029968" indent="0">
              <a:buNone/>
              <a:defRPr sz="1776" b="1"/>
            </a:lvl5pPr>
            <a:lvl6pPr marL="2537460" indent="0">
              <a:buNone/>
              <a:defRPr sz="1776" b="1"/>
            </a:lvl6pPr>
            <a:lvl7pPr marL="3044952" indent="0">
              <a:buNone/>
              <a:defRPr sz="1776" b="1"/>
            </a:lvl7pPr>
            <a:lvl8pPr marL="3552444" indent="0">
              <a:buNone/>
              <a:defRPr sz="1776" b="1"/>
            </a:lvl8pPr>
            <a:lvl9pPr marL="4059936" indent="0">
              <a:buNone/>
              <a:defRPr sz="1776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99249" y="3129404"/>
            <a:ext cx="3271018" cy="4211656"/>
          </a:xfrm>
        </p:spPr>
        <p:txBody>
          <a:bodyPr anchor="t">
            <a:normAutofit/>
          </a:bodyPr>
          <a:lstStyle>
            <a:lvl1pPr marL="0" indent="0">
              <a:buNone/>
              <a:defRPr sz="1554"/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08603" y="2324700"/>
            <a:ext cx="3254722" cy="676174"/>
          </a:xfrm>
        </p:spPr>
        <p:txBody>
          <a:bodyPr anchor="b">
            <a:noAutofit/>
          </a:bodyPr>
          <a:lstStyle>
            <a:lvl1pPr marL="0" indent="0">
              <a:buNone/>
              <a:defRPr sz="266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7492" indent="0">
              <a:buNone/>
              <a:defRPr sz="2220" b="1"/>
            </a:lvl2pPr>
            <a:lvl3pPr marL="1014984" indent="0">
              <a:buNone/>
              <a:defRPr sz="1998" b="1"/>
            </a:lvl3pPr>
            <a:lvl4pPr marL="1522476" indent="0">
              <a:buNone/>
              <a:defRPr sz="1776" b="1"/>
            </a:lvl4pPr>
            <a:lvl5pPr marL="2029968" indent="0">
              <a:buNone/>
              <a:defRPr sz="1776" b="1"/>
            </a:lvl5pPr>
            <a:lvl6pPr marL="2537460" indent="0">
              <a:buNone/>
              <a:defRPr sz="1776" b="1"/>
            </a:lvl6pPr>
            <a:lvl7pPr marL="3044952" indent="0">
              <a:buNone/>
              <a:defRPr sz="1776" b="1"/>
            </a:lvl7pPr>
            <a:lvl8pPr marL="3552444" indent="0">
              <a:buNone/>
              <a:defRPr sz="1776" b="1"/>
            </a:lvl8pPr>
            <a:lvl9pPr marL="4059936" indent="0">
              <a:buNone/>
              <a:defRPr sz="1776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08603" y="3129404"/>
            <a:ext cx="3254722" cy="4211656"/>
          </a:xfrm>
        </p:spPr>
        <p:txBody>
          <a:bodyPr anchor="t">
            <a:normAutofit/>
          </a:bodyPr>
          <a:lstStyle>
            <a:lvl1pPr marL="0" indent="0">
              <a:buNone/>
              <a:defRPr sz="1554"/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136115" y="2503523"/>
            <a:ext cx="0" cy="4649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28254" y="2503523"/>
            <a:ext cx="0" cy="465465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334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66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4251" y="4987977"/>
            <a:ext cx="3263532" cy="676174"/>
          </a:xfrm>
        </p:spPr>
        <p:txBody>
          <a:bodyPr anchor="b">
            <a:noAutofit/>
          </a:bodyPr>
          <a:lstStyle>
            <a:lvl1pPr marL="0" indent="0">
              <a:buNone/>
              <a:defRPr sz="266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7492" indent="0">
              <a:buNone/>
              <a:defRPr sz="2220" b="1"/>
            </a:lvl2pPr>
            <a:lvl3pPr marL="1014984" indent="0">
              <a:buNone/>
              <a:defRPr sz="1998" b="1"/>
            </a:lvl3pPr>
            <a:lvl4pPr marL="1522476" indent="0">
              <a:buNone/>
              <a:defRPr sz="1776" b="1"/>
            </a:lvl4pPr>
            <a:lvl5pPr marL="2029968" indent="0">
              <a:buNone/>
              <a:defRPr sz="1776" b="1"/>
            </a:lvl5pPr>
            <a:lvl6pPr marL="2537460" indent="0">
              <a:buNone/>
              <a:defRPr sz="1776" b="1"/>
            </a:lvl6pPr>
            <a:lvl7pPr marL="3044952" indent="0">
              <a:buNone/>
              <a:defRPr sz="1776" b="1"/>
            </a:lvl7pPr>
            <a:lvl8pPr marL="3552444" indent="0">
              <a:buNone/>
              <a:defRPr sz="1776" b="1"/>
            </a:lvl8pPr>
            <a:lvl9pPr marL="4059936" indent="0">
              <a:buNone/>
              <a:defRPr sz="1776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24251" y="2592934"/>
            <a:ext cx="3263532" cy="178823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76"/>
            </a:lvl1pPr>
            <a:lvl2pPr marL="507492" indent="0">
              <a:buNone/>
              <a:defRPr sz="1776"/>
            </a:lvl2pPr>
            <a:lvl3pPr marL="1014984" indent="0">
              <a:buNone/>
              <a:defRPr sz="1776"/>
            </a:lvl3pPr>
            <a:lvl4pPr marL="1522476" indent="0">
              <a:buNone/>
              <a:defRPr sz="1776"/>
            </a:lvl4pPr>
            <a:lvl5pPr marL="2029968" indent="0">
              <a:buNone/>
              <a:defRPr sz="1776"/>
            </a:lvl5pPr>
            <a:lvl6pPr marL="2537460" indent="0">
              <a:buNone/>
              <a:defRPr sz="1776"/>
            </a:lvl6pPr>
            <a:lvl7pPr marL="3044952" indent="0">
              <a:buNone/>
              <a:defRPr sz="1776"/>
            </a:lvl7pPr>
            <a:lvl8pPr marL="3552444" indent="0">
              <a:buNone/>
              <a:defRPr sz="1776"/>
            </a:lvl8pPr>
            <a:lvl9pPr marL="4059936" indent="0">
              <a:buNone/>
              <a:defRPr sz="1776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24251" y="5664152"/>
            <a:ext cx="3263532" cy="773479"/>
          </a:xfrm>
        </p:spPr>
        <p:txBody>
          <a:bodyPr anchor="t">
            <a:normAutofit/>
          </a:bodyPr>
          <a:lstStyle>
            <a:lvl1pPr marL="0" indent="0">
              <a:buNone/>
              <a:defRPr sz="1554"/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7308" y="4987977"/>
            <a:ext cx="3252959" cy="676174"/>
          </a:xfrm>
        </p:spPr>
        <p:txBody>
          <a:bodyPr anchor="b">
            <a:noAutofit/>
          </a:bodyPr>
          <a:lstStyle>
            <a:lvl1pPr marL="0" indent="0">
              <a:buNone/>
              <a:defRPr sz="266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7492" indent="0">
              <a:buNone/>
              <a:defRPr sz="2220" b="1"/>
            </a:lvl2pPr>
            <a:lvl3pPr marL="1014984" indent="0">
              <a:buNone/>
              <a:defRPr sz="1998" b="1"/>
            </a:lvl3pPr>
            <a:lvl4pPr marL="1522476" indent="0">
              <a:buNone/>
              <a:defRPr sz="1776" b="1"/>
            </a:lvl4pPr>
            <a:lvl5pPr marL="2029968" indent="0">
              <a:buNone/>
              <a:defRPr sz="1776" b="1"/>
            </a:lvl5pPr>
            <a:lvl6pPr marL="2537460" indent="0">
              <a:buNone/>
              <a:defRPr sz="1776" b="1"/>
            </a:lvl6pPr>
            <a:lvl7pPr marL="3044952" indent="0">
              <a:buNone/>
              <a:defRPr sz="1776" b="1"/>
            </a:lvl7pPr>
            <a:lvl8pPr marL="3552444" indent="0">
              <a:buNone/>
              <a:defRPr sz="1776" b="1"/>
            </a:lvl8pPr>
            <a:lvl9pPr marL="4059936" indent="0">
              <a:buNone/>
              <a:defRPr sz="1776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17307" y="2592934"/>
            <a:ext cx="3252959" cy="178823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76"/>
            </a:lvl1pPr>
            <a:lvl2pPr marL="507492" indent="0">
              <a:buNone/>
              <a:defRPr sz="1776"/>
            </a:lvl2pPr>
            <a:lvl3pPr marL="1014984" indent="0">
              <a:buNone/>
              <a:defRPr sz="1776"/>
            </a:lvl3pPr>
            <a:lvl4pPr marL="1522476" indent="0">
              <a:buNone/>
              <a:defRPr sz="1776"/>
            </a:lvl4pPr>
            <a:lvl5pPr marL="2029968" indent="0">
              <a:buNone/>
              <a:defRPr sz="1776"/>
            </a:lvl5pPr>
            <a:lvl6pPr marL="2537460" indent="0">
              <a:buNone/>
              <a:defRPr sz="1776"/>
            </a:lvl6pPr>
            <a:lvl7pPr marL="3044952" indent="0">
              <a:buNone/>
              <a:defRPr sz="1776"/>
            </a:lvl7pPr>
            <a:lvl8pPr marL="3552444" indent="0">
              <a:buNone/>
              <a:defRPr sz="1776"/>
            </a:lvl8pPr>
            <a:lvl9pPr marL="4059936" indent="0">
              <a:buNone/>
              <a:defRPr sz="1776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15806" y="5664151"/>
            <a:ext cx="3257267" cy="773479"/>
          </a:xfrm>
        </p:spPr>
        <p:txBody>
          <a:bodyPr anchor="t">
            <a:normAutofit/>
          </a:bodyPr>
          <a:lstStyle>
            <a:lvl1pPr marL="0" indent="0">
              <a:buNone/>
              <a:defRPr sz="1554"/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08603" y="4987977"/>
            <a:ext cx="3254722" cy="676174"/>
          </a:xfrm>
        </p:spPr>
        <p:txBody>
          <a:bodyPr anchor="b">
            <a:noAutofit/>
          </a:bodyPr>
          <a:lstStyle>
            <a:lvl1pPr marL="0" indent="0">
              <a:buNone/>
              <a:defRPr sz="266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7492" indent="0">
              <a:buNone/>
              <a:defRPr sz="2220" b="1"/>
            </a:lvl2pPr>
            <a:lvl3pPr marL="1014984" indent="0">
              <a:buNone/>
              <a:defRPr sz="1998" b="1"/>
            </a:lvl3pPr>
            <a:lvl4pPr marL="1522476" indent="0">
              <a:buNone/>
              <a:defRPr sz="1776" b="1"/>
            </a:lvl4pPr>
            <a:lvl5pPr marL="2029968" indent="0">
              <a:buNone/>
              <a:defRPr sz="1776" b="1"/>
            </a:lvl5pPr>
            <a:lvl6pPr marL="2537460" indent="0">
              <a:buNone/>
              <a:defRPr sz="1776" b="1"/>
            </a:lvl6pPr>
            <a:lvl7pPr marL="3044952" indent="0">
              <a:buNone/>
              <a:defRPr sz="1776" b="1"/>
            </a:lvl7pPr>
            <a:lvl8pPr marL="3552444" indent="0">
              <a:buNone/>
              <a:defRPr sz="1776" b="1"/>
            </a:lvl8pPr>
            <a:lvl9pPr marL="4059936" indent="0">
              <a:buNone/>
              <a:defRPr sz="1776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08602" y="2592934"/>
            <a:ext cx="3254722" cy="178823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76"/>
            </a:lvl1pPr>
            <a:lvl2pPr marL="507492" indent="0">
              <a:buNone/>
              <a:defRPr sz="1776"/>
            </a:lvl2pPr>
            <a:lvl3pPr marL="1014984" indent="0">
              <a:buNone/>
              <a:defRPr sz="1776"/>
            </a:lvl3pPr>
            <a:lvl4pPr marL="1522476" indent="0">
              <a:buNone/>
              <a:defRPr sz="1776"/>
            </a:lvl4pPr>
            <a:lvl5pPr marL="2029968" indent="0">
              <a:buNone/>
              <a:defRPr sz="1776"/>
            </a:lvl5pPr>
            <a:lvl6pPr marL="2537460" indent="0">
              <a:buNone/>
              <a:defRPr sz="1776"/>
            </a:lvl6pPr>
            <a:lvl7pPr marL="3044952" indent="0">
              <a:buNone/>
              <a:defRPr sz="1776"/>
            </a:lvl7pPr>
            <a:lvl8pPr marL="3552444" indent="0">
              <a:buNone/>
              <a:defRPr sz="1776"/>
            </a:lvl8pPr>
            <a:lvl9pPr marL="4059936" indent="0">
              <a:buNone/>
              <a:defRPr sz="1776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08465" y="5664148"/>
            <a:ext cx="3259033" cy="773479"/>
          </a:xfrm>
        </p:spPr>
        <p:txBody>
          <a:bodyPr anchor="t">
            <a:normAutofit/>
          </a:bodyPr>
          <a:lstStyle>
            <a:lvl1pPr marL="0" indent="0">
              <a:buNone/>
              <a:defRPr sz="1554"/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136115" y="2503523"/>
            <a:ext cx="0" cy="4649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28254" y="2503523"/>
            <a:ext cx="0" cy="465465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746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7298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7892" y="504804"/>
            <a:ext cx="1945433" cy="6836257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4252" y="1041274"/>
            <a:ext cx="8239889" cy="6299786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16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601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032" y="3357900"/>
            <a:ext cx="9796709" cy="2247781"/>
          </a:xfrm>
        </p:spPr>
        <p:txBody>
          <a:bodyPr anchor="b"/>
          <a:lstStyle>
            <a:lvl1pPr algn="l">
              <a:defRPr sz="444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030" y="5605682"/>
            <a:ext cx="9796711" cy="1009576"/>
          </a:xfrm>
        </p:spPr>
        <p:txBody>
          <a:bodyPr anchor="t"/>
          <a:lstStyle>
            <a:lvl1pPr marL="0" indent="0" algn="l">
              <a:buNone/>
              <a:defRPr sz="222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7492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1014984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3pPr>
            <a:lvl4pPr marL="1522476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4pPr>
            <a:lvl5pPr marL="2029968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5pPr>
            <a:lvl6pPr marL="2537460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6pPr>
            <a:lvl7pPr marL="304495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7pPr>
            <a:lvl8pPr marL="3552444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8pPr>
            <a:lvl9pPr marL="4059936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05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4706" y="2417838"/>
            <a:ext cx="4880051" cy="4923223"/>
          </a:xfrm>
        </p:spPr>
        <p:txBody>
          <a:bodyPr>
            <a:normAutofit/>
          </a:bodyPr>
          <a:lstStyle>
            <a:lvl1pPr>
              <a:defRPr sz="1998"/>
            </a:lvl1pPr>
            <a:lvl2pPr>
              <a:defRPr sz="1776"/>
            </a:lvl2pPr>
            <a:lvl3pPr>
              <a:defRPr sz="1554"/>
            </a:lvl3pPr>
            <a:lvl4pPr>
              <a:defRPr sz="1332"/>
            </a:lvl4pPr>
            <a:lvl5pPr>
              <a:defRPr sz="1332"/>
            </a:lvl5pPr>
            <a:lvl6pPr>
              <a:defRPr sz="1332"/>
            </a:lvl6pPr>
            <a:lvl7pPr>
              <a:defRPr sz="1332"/>
            </a:lvl7pPr>
            <a:lvl8pPr>
              <a:defRPr sz="1332"/>
            </a:lvl8pPr>
            <a:lvl9pPr>
              <a:defRPr sz="1332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6635" y="2412577"/>
            <a:ext cx="4880053" cy="4928482"/>
          </a:xfrm>
        </p:spPr>
        <p:txBody>
          <a:bodyPr>
            <a:normAutofit/>
          </a:bodyPr>
          <a:lstStyle>
            <a:lvl1pPr>
              <a:defRPr sz="1998"/>
            </a:lvl1pPr>
            <a:lvl2pPr>
              <a:defRPr sz="1776"/>
            </a:lvl2pPr>
            <a:lvl3pPr>
              <a:defRPr sz="1554"/>
            </a:lvl3pPr>
            <a:lvl4pPr>
              <a:defRPr sz="1332"/>
            </a:lvl4pPr>
            <a:lvl5pPr>
              <a:defRPr sz="1332"/>
            </a:lvl5pPr>
            <a:lvl6pPr>
              <a:defRPr sz="1332"/>
            </a:lvl6pPr>
            <a:lvl7pPr>
              <a:defRPr sz="1332"/>
            </a:lvl7pPr>
            <a:lvl8pPr>
              <a:defRPr sz="1332"/>
            </a:lvl8pPr>
            <a:lvl9pPr>
              <a:defRPr sz="1332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16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4706" y="2235288"/>
            <a:ext cx="4880050" cy="676174"/>
          </a:xfrm>
        </p:spPr>
        <p:txBody>
          <a:bodyPr anchor="b">
            <a:noAutofit/>
          </a:bodyPr>
          <a:lstStyle>
            <a:lvl1pPr marL="0" indent="0">
              <a:buNone/>
              <a:defRPr sz="266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7492" indent="0">
              <a:buNone/>
              <a:defRPr sz="2220" b="1"/>
            </a:lvl2pPr>
            <a:lvl3pPr marL="1014984" indent="0">
              <a:buNone/>
              <a:defRPr sz="1998" b="1"/>
            </a:lvl3pPr>
            <a:lvl4pPr marL="1522476" indent="0">
              <a:buNone/>
              <a:defRPr sz="1776" b="1"/>
            </a:lvl4pPr>
            <a:lvl5pPr marL="2029968" indent="0">
              <a:buNone/>
              <a:defRPr sz="1776" b="1"/>
            </a:lvl5pPr>
            <a:lvl6pPr marL="2537460" indent="0">
              <a:buNone/>
              <a:defRPr sz="1776" b="1"/>
            </a:lvl6pPr>
            <a:lvl7pPr marL="3044952" indent="0">
              <a:buNone/>
              <a:defRPr sz="1776" b="1"/>
            </a:lvl7pPr>
            <a:lvl8pPr marL="3552444" indent="0">
              <a:buNone/>
              <a:defRPr sz="1776" b="1"/>
            </a:lvl8pPr>
            <a:lvl9pPr marL="4059936" indent="0">
              <a:buNone/>
              <a:defRPr sz="1776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4706" y="2950581"/>
            <a:ext cx="4880051" cy="4390479"/>
          </a:xfrm>
        </p:spPr>
        <p:txBody>
          <a:bodyPr>
            <a:normAutofit/>
          </a:bodyPr>
          <a:lstStyle>
            <a:lvl1pPr>
              <a:defRPr sz="1998"/>
            </a:lvl1pPr>
            <a:lvl2pPr>
              <a:defRPr sz="1776"/>
            </a:lvl2pPr>
            <a:lvl3pPr>
              <a:defRPr sz="1554"/>
            </a:lvl3pPr>
            <a:lvl4pPr>
              <a:defRPr sz="1332"/>
            </a:lvl4pPr>
            <a:lvl5pPr>
              <a:defRPr sz="1332"/>
            </a:lvl5pPr>
            <a:lvl6pPr>
              <a:defRPr sz="1332"/>
            </a:lvl6pPr>
            <a:lvl7pPr>
              <a:defRPr sz="1332"/>
            </a:lvl7pPr>
            <a:lvl8pPr>
              <a:defRPr sz="1332"/>
            </a:lvl8pPr>
            <a:lvl9pPr>
              <a:defRPr sz="1332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6637" y="2235288"/>
            <a:ext cx="4880051" cy="676174"/>
          </a:xfrm>
        </p:spPr>
        <p:txBody>
          <a:bodyPr anchor="b">
            <a:noAutofit/>
          </a:bodyPr>
          <a:lstStyle>
            <a:lvl1pPr marL="0" indent="0">
              <a:buNone/>
              <a:defRPr sz="266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7492" indent="0">
              <a:buNone/>
              <a:defRPr sz="2220" b="1"/>
            </a:lvl2pPr>
            <a:lvl3pPr marL="1014984" indent="0">
              <a:buNone/>
              <a:defRPr sz="1998" b="1"/>
            </a:lvl3pPr>
            <a:lvl4pPr marL="1522476" indent="0">
              <a:buNone/>
              <a:defRPr sz="1776" b="1"/>
            </a:lvl4pPr>
            <a:lvl5pPr marL="2029968" indent="0">
              <a:buNone/>
              <a:defRPr sz="1776" b="1"/>
            </a:lvl5pPr>
            <a:lvl6pPr marL="2537460" indent="0">
              <a:buNone/>
              <a:defRPr sz="1776" b="1"/>
            </a:lvl6pPr>
            <a:lvl7pPr marL="3044952" indent="0">
              <a:buNone/>
              <a:defRPr sz="1776" b="1"/>
            </a:lvl7pPr>
            <a:lvl8pPr marL="3552444" indent="0">
              <a:buNone/>
              <a:defRPr sz="1776" b="1"/>
            </a:lvl8pPr>
            <a:lvl9pPr marL="4059936" indent="0">
              <a:buNone/>
              <a:defRPr sz="1776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6637" y="2950581"/>
            <a:ext cx="4880051" cy="4390479"/>
          </a:xfrm>
        </p:spPr>
        <p:txBody>
          <a:bodyPr>
            <a:normAutofit/>
          </a:bodyPr>
          <a:lstStyle>
            <a:lvl1pPr>
              <a:defRPr sz="1998"/>
            </a:lvl1pPr>
            <a:lvl2pPr>
              <a:defRPr sz="1776"/>
            </a:lvl2pPr>
            <a:lvl3pPr>
              <a:defRPr sz="1554"/>
            </a:lvl3pPr>
            <a:lvl4pPr>
              <a:defRPr sz="1332"/>
            </a:lvl4pPr>
            <a:lvl5pPr>
              <a:defRPr sz="1332"/>
            </a:lvl5pPr>
            <a:lvl6pPr>
              <a:defRPr sz="1332"/>
            </a:lvl6pPr>
            <a:lvl7pPr>
              <a:defRPr sz="1332"/>
            </a:lvl7pPr>
            <a:lvl8pPr>
              <a:defRPr sz="1332"/>
            </a:lvl8pPr>
            <a:lvl9pPr>
              <a:defRPr sz="1332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615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57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58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028" y="1698819"/>
            <a:ext cx="3775270" cy="1698819"/>
          </a:xfrm>
        </p:spPr>
        <p:txBody>
          <a:bodyPr anchor="b"/>
          <a:lstStyle>
            <a:lvl1pPr algn="l">
              <a:defRPr sz="2664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1049" y="1698819"/>
            <a:ext cx="5767692" cy="5364692"/>
          </a:xfrm>
        </p:spPr>
        <p:txBody>
          <a:bodyPr anchor="ctr">
            <a:normAutofit/>
          </a:bodyPr>
          <a:lstStyle>
            <a:lvl1pPr>
              <a:defRPr sz="2220"/>
            </a:lvl1pPr>
            <a:lvl2pPr>
              <a:defRPr sz="1998"/>
            </a:lvl2pPr>
            <a:lvl3pPr>
              <a:defRPr sz="1776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028" y="3671834"/>
            <a:ext cx="3775269" cy="3397637"/>
          </a:xfrm>
        </p:spPr>
        <p:txBody>
          <a:bodyPr/>
          <a:lstStyle>
            <a:lvl1pPr marL="0" indent="0">
              <a:buNone/>
              <a:defRPr sz="1554"/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778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867" y="2175671"/>
            <a:ext cx="5653258" cy="1847848"/>
          </a:xfrm>
        </p:spPr>
        <p:txBody>
          <a:bodyPr anchor="b">
            <a:normAutofit/>
          </a:bodyPr>
          <a:lstStyle>
            <a:lvl1pPr algn="l">
              <a:defRPr sz="3996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14178" y="1341173"/>
            <a:ext cx="3552527" cy="536469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76"/>
            </a:lvl1pPr>
            <a:lvl2pPr marL="507492" indent="0">
              <a:buNone/>
              <a:defRPr sz="1776"/>
            </a:lvl2pPr>
            <a:lvl3pPr marL="1014984" indent="0">
              <a:buNone/>
              <a:defRPr sz="1776"/>
            </a:lvl3pPr>
            <a:lvl4pPr marL="1522476" indent="0">
              <a:buNone/>
              <a:defRPr sz="1776"/>
            </a:lvl4pPr>
            <a:lvl5pPr marL="2029968" indent="0">
              <a:buNone/>
              <a:defRPr sz="1776"/>
            </a:lvl5pPr>
            <a:lvl6pPr marL="2537460" indent="0">
              <a:buNone/>
              <a:defRPr sz="1776"/>
            </a:lvl6pPr>
            <a:lvl7pPr marL="3044952" indent="0">
              <a:buNone/>
              <a:defRPr sz="1776"/>
            </a:lvl7pPr>
            <a:lvl8pPr marL="3552444" indent="0">
              <a:buNone/>
              <a:defRPr sz="1776"/>
            </a:lvl8pPr>
            <a:lvl9pPr marL="4059936" indent="0">
              <a:buNone/>
              <a:defRPr sz="1776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030" y="4291753"/>
            <a:ext cx="5644459" cy="1609408"/>
          </a:xfrm>
        </p:spPr>
        <p:txBody>
          <a:bodyPr>
            <a:normAutofit/>
          </a:bodyPr>
          <a:lstStyle>
            <a:lvl1pPr marL="0" indent="0">
              <a:buNone/>
              <a:defRPr sz="1554"/>
            </a:lvl1pPr>
            <a:lvl2pPr marL="507492" indent="0">
              <a:buNone/>
              <a:defRPr sz="1332"/>
            </a:lvl2pPr>
            <a:lvl3pPr marL="1014984" indent="0">
              <a:buNone/>
              <a:defRPr sz="1110"/>
            </a:lvl3pPr>
            <a:lvl4pPr marL="1522476" indent="0">
              <a:buNone/>
              <a:defRPr sz="999"/>
            </a:lvl4pPr>
            <a:lvl5pPr marL="2029968" indent="0">
              <a:buNone/>
              <a:defRPr sz="999"/>
            </a:lvl5pPr>
            <a:lvl6pPr marL="2537460" indent="0">
              <a:buNone/>
              <a:defRPr sz="999"/>
            </a:lvl6pPr>
            <a:lvl7pPr marL="3044952" indent="0">
              <a:buNone/>
              <a:defRPr sz="999"/>
            </a:lvl7pPr>
            <a:lvl8pPr marL="3552444" indent="0">
              <a:buNone/>
              <a:defRPr sz="999"/>
            </a:lvl8pPr>
            <a:lvl9pPr marL="4059936" indent="0">
              <a:buNone/>
              <a:defRPr sz="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286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132555"/>
            <a:ext cx="4481189" cy="4914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393822"/>
            <a:ext cx="1689917" cy="277557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9556228" y="1967054"/>
            <a:ext cx="3129608" cy="330822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8879557" y="0"/>
            <a:ext cx="1779801" cy="1339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9552749" y="7152923"/>
            <a:ext cx="1103071" cy="89411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586244" y="0"/>
            <a:ext cx="761256" cy="1341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201" y="531210"/>
            <a:ext cx="10439488" cy="1643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4706" y="2408853"/>
            <a:ext cx="9930894" cy="492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41646" y="2110828"/>
            <a:ext cx="1162349" cy="3383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21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CD3D9A-7DEC-4404-A042-044E3590103E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14214" y="3794154"/>
            <a:ext cx="4529005" cy="338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21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491590" y="347003"/>
            <a:ext cx="930423" cy="900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108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768B5-2E56-4FFB-9D40-CC882A594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60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507492" rtl="0" eaLnBrk="1" latinLnBrk="0" hangingPunct="1">
        <a:spcBef>
          <a:spcPct val="0"/>
        </a:spcBef>
        <a:buNone/>
        <a:defRPr sz="4662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80619" indent="-380619" algn="l" defTabSz="507492" rtl="0" eaLnBrk="1" latinLnBrk="0" hangingPunct="1">
        <a:spcBef>
          <a:spcPts val="111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22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24675" indent="-317183" algn="l" defTabSz="507492" rtl="0" eaLnBrk="1" latinLnBrk="0" hangingPunct="1">
        <a:spcBef>
          <a:spcPts val="111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8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268730" indent="-253746" algn="l" defTabSz="507492" rtl="0" eaLnBrk="1" latinLnBrk="0" hangingPunct="1">
        <a:spcBef>
          <a:spcPts val="111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76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776222" indent="-253746" algn="l" defTabSz="507492" rtl="0" eaLnBrk="1" latinLnBrk="0" hangingPunct="1">
        <a:spcBef>
          <a:spcPts val="111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54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283714" indent="-253746" algn="l" defTabSz="507492" rtl="0" eaLnBrk="1" latinLnBrk="0" hangingPunct="1">
        <a:spcBef>
          <a:spcPts val="111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54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781660" indent="-253746" algn="l" defTabSz="507492" rtl="0" eaLnBrk="1" latinLnBrk="0" hangingPunct="1">
        <a:spcBef>
          <a:spcPts val="111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54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298698" indent="-253746" algn="l" defTabSz="507492" rtl="0" eaLnBrk="1" latinLnBrk="0" hangingPunct="1">
        <a:spcBef>
          <a:spcPts val="111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54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806190" indent="-253746" algn="l" defTabSz="507492" rtl="0" eaLnBrk="1" latinLnBrk="0" hangingPunct="1">
        <a:spcBef>
          <a:spcPts val="111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54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313682" indent="-253746" algn="l" defTabSz="507492" rtl="0" eaLnBrk="1" latinLnBrk="0" hangingPunct="1">
        <a:spcBef>
          <a:spcPts val="111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54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07492" rtl="0" eaLnBrk="1" latinLnBrk="0" hangingPunct="1">
        <a:defRPr sz="1998" kern="1200">
          <a:solidFill>
            <a:schemeClr val="tx1"/>
          </a:solidFill>
          <a:latin typeface="+mn-lt"/>
          <a:ea typeface="+mn-ea"/>
          <a:cs typeface="+mn-cs"/>
        </a:defRPr>
      </a:lvl1pPr>
      <a:lvl2pPr marL="507492" algn="l" defTabSz="507492" rtl="0" eaLnBrk="1" latinLnBrk="0" hangingPunct="1">
        <a:defRPr sz="1998" kern="1200">
          <a:solidFill>
            <a:schemeClr val="tx1"/>
          </a:solidFill>
          <a:latin typeface="+mn-lt"/>
          <a:ea typeface="+mn-ea"/>
          <a:cs typeface="+mn-cs"/>
        </a:defRPr>
      </a:lvl2pPr>
      <a:lvl3pPr marL="1014984" algn="l" defTabSz="507492" rtl="0" eaLnBrk="1" latinLnBrk="0" hangingPunct="1"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22476" algn="l" defTabSz="507492" rtl="0" eaLnBrk="1" latinLnBrk="0" hangingPunct="1">
        <a:defRPr sz="1998" kern="1200">
          <a:solidFill>
            <a:schemeClr val="tx1"/>
          </a:solidFill>
          <a:latin typeface="+mn-lt"/>
          <a:ea typeface="+mn-ea"/>
          <a:cs typeface="+mn-cs"/>
        </a:defRPr>
      </a:lvl4pPr>
      <a:lvl5pPr marL="2029968" algn="l" defTabSz="507492" rtl="0" eaLnBrk="1" latinLnBrk="0" hangingPunct="1">
        <a:defRPr sz="1998" kern="1200">
          <a:solidFill>
            <a:schemeClr val="tx1"/>
          </a:solidFill>
          <a:latin typeface="+mn-lt"/>
          <a:ea typeface="+mn-ea"/>
          <a:cs typeface="+mn-cs"/>
        </a:defRPr>
      </a:lvl5pPr>
      <a:lvl6pPr marL="2537460" algn="l" defTabSz="507492" rtl="0" eaLnBrk="1" latinLnBrk="0" hangingPunct="1"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3044952" algn="l" defTabSz="507492" rtl="0" eaLnBrk="1" latinLnBrk="0" hangingPunct="1"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552444" algn="l" defTabSz="507492" rtl="0" eaLnBrk="1" latinLnBrk="0" hangingPunct="1"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4059936" algn="l" defTabSz="507492" rtl="0" eaLnBrk="1" latinLnBrk="0" hangingPunct="1"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771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4" t="13787" r="2314" b="8312"/>
          <a:stretch/>
        </p:blipFill>
        <p:spPr>
          <a:xfrm>
            <a:off x="0" y="0"/>
            <a:ext cx="13455944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5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66" t="13407" r="1918" b="8519"/>
          <a:stretch/>
        </p:blipFill>
        <p:spPr>
          <a:xfrm>
            <a:off x="0" y="15557"/>
            <a:ext cx="13517881" cy="80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6" t="13851" r="1251" b="7187"/>
          <a:stretch/>
        </p:blipFill>
        <p:spPr>
          <a:xfrm>
            <a:off x="0" y="-75883"/>
            <a:ext cx="13594081" cy="81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49" t="13555" r="1667" b="8371"/>
          <a:stretch/>
        </p:blipFill>
        <p:spPr>
          <a:xfrm>
            <a:off x="-14923" y="0"/>
            <a:ext cx="13548361" cy="80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6" t="13851" r="1668" b="7779"/>
          <a:stretch/>
        </p:blipFill>
        <p:spPr>
          <a:xfrm>
            <a:off x="15557" y="0"/>
            <a:ext cx="13517881" cy="80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82" t="13702" r="1418" b="7928"/>
          <a:stretch/>
        </p:blipFill>
        <p:spPr>
          <a:xfrm>
            <a:off x="0" y="0"/>
            <a:ext cx="13624561" cy="80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66" t="13851" r="1585" b="7335"/>
          <a:stretch/>
        </p:blipFill>
        <p:spPr>
          <a:xfrm>
            <a:off x="0" y="0"/>
            <a:ext cx="13578841" cy="81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83" t="13851" r="1834" b="7928"/>
          <a:stretch/>
        </p:blipFill>
        <p:spPr>
          <a:xfrm>
            <a:off x="0" y="317"/>
            <a:ext cx="13548361" cy="8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5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66" t="13406" r="1668" b="7927"/>
          <a:stretch/>
        </p:blipFill>
        <p:spPr>
          <a:xfrm>
            <a:off x="0" y="0"/>
            <a:ext cx="13563600" cy="80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83" t="13997" r="2084" b="7928"/>
          <a:stretch/>
        </p:blipFill>
        <p:spPr>
          <a:xfrm>
            <a:off x="0" y="0"/>
            <a:ext cx="13533438" cy="80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9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4249" t="14147" r="1750" b="8520"/>
          <a:stretch/>
        </p:blipFill>
        <p:spPr>
          <a:xfrm>
            <a:off x="0" y="0"/>
            <a:ext cx="13533121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8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820" t="13806" r="956" b="8582"/>
          <a:stretch/>
        </p:blipFill>
        <p:spPr>
          <a:xfrm>
            <a:off x="0" y="0"/>
            <a:ext cx="13756944" cy="798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0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32" t="13851" r="1835" b="8520"/>
          <a:stretch/>
        </p:blipFill>
        <p:spPr>
          <a:xfrm>
            <a:off x="0" y="0"/>
            <a:ext cx="13533438" cy="798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6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4666" t="13851" r="1834" b="7779"/>
          <a:stretch/>
        </p:blipFill>
        <p:spPr>
          <a:xfrm>
            <a:off x="0" y="1"/>
            <a:ext cx="13533438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34" t="14147" r="1917" b="7927"/>
          <a:stretch/>
        </p:blipFill>
        <p:spPr>
          <a:xfrm>
            <a:off x="0" y="0"/>
            <a:ext cx="13487401" cy="80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4333" t="13703" r="1418" b="7483"/>
          <a:stretch/>
        </p:blipFill>
        <p:spPr>
          <a:xfrm>
            <a:off x="0" y="0"/>
            <a:ext cx="13578841" cy="81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66" t="13998" r="1585" b="7779"/>
          <a:stretch/>
        </p:blipFill>
        <p:spPr>
          <a:xfrm>
            <a:off x="0" y="317"/>
            <a:ext cx="13578841" cy="8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6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82" t="13656" r="1335" b="7826"/>
          <a:stretch/>
        </p:blipFill>
        <p:spPr>
          <a:xfrm>
            <a:off x="0" y="0"/>
            <a:ext cx="13639801" cy="80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4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6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42" t="13674" r="2150" b="7919"/>
          <a:stretch/>
        </p:blipFill>
        <p:spPr>
          <a:xfrm>
            <a:off x="0" y="0"/>
            <a:ext cx="13443045" cy="806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1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3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42" t="13674" r="1702" b="7919"/>
          <a:stretch/>
        </p:blipFill>
        <p:spPr>
          <a:xfrm>
            <a:off x="8506" y="0"/>
            <a:ext cx="13524932" cy="806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4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0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5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2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3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93" t="13806" r="1702" b="8183"/>
          <a:stretch/>
        </p:blipFill>
        <p:spPr>
          <a:xfrm>
            <a:off x="0" y="22155"/>
            <a:ext cx="13552228" cy="802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6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45" t="14072" r="1403" b="8316"/>
          <a:stretch/>
        </p:blipFill>
        <p:spPr>
          <a:xfrm>
            <a:off x="0" y="0"/>
            <a:ext cx="13634113" cy="798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0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7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5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67" t="14205" r="1479" b="8184"/>
          <a:stretch/>
        </p:blipFill>
        <p:spPr>
          <a:xfrm>
            <a:off x="-10283" y="0"/>
            <a:ext cx="13579523" cy="798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9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8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7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7" t="13541" r="1627" b="8184"/>
          <a:stretch/>
        </p:blipFill>
        <p:spPr>
          <a:xfrm>
            <a:off x="8506" y="0"/>
            <a:ext cx="13524932" cy="8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7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1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4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6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42" t="14205" r="1926" b="8316"/>
          <a:stretch/>
        </p:blipFill>
        <p:spPr>
          <a:xfrm>
            <a:off x="0" y="0"/>
            <a:ext cx="13613823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7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67" t="13806" r="1852" b="7653"/>
          <a:stretch/>
        </p:blipFill>
        <p:spPr>
          <a:xfrm>
            <a:off x="0" y="-32436"/>
            <a:ext cx="13511285" cy="80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0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2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8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0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4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532" t="13748" r="2587" b="8242"/>
          <a:stretch/>
        </p:blipFill>
        <p:spPr>
          <a:xfrm>
            <a:off x="-108067" y="1"/>
            <a:ext cx="13719827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9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522" t="14337" r="1554" b="8980"/>
          <a:stretch/>
        </p:blipFill>
        <p:spPr>
          <a:xfrm>
            <a:off x="0" y="0"/>
            <a:ext cx="13533438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3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7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93" t="13939" r="2150" b="8052"/>
          <a:stretch/>
        </p:blipFill>
        <p:spPr>
          <a:xfrm>
            <a:off x="0" y="0"/>
            <a:ext cx="13470341" cy="802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3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9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1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91" t="13939" r="1627" b="8317"/>
          <a:stretch/>
        </p:blipFill>
        <p:spPr>
          <a:xfrm>
            <a:off x="0" y="0"/>
            <a:ext cx="13539898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0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7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6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16" t="14204" r="1852" b="7521"/>
          <a:stretch/>
        </p:blipFill>
        <p:spPr>
          <a:xfrm>
            <a:off x="0" y="0"/>
            <a:ext cx="13429397" cy="805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7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05902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8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0474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0474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4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1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41" t="13939" r="1628" b="7919"/>
          <a:stretch/>
        </p:blipFill>
        <p:spPr>
          <a:xfrm>
            <a:off x="0" y="0"/>
            <a:ext cx="13483988" cy="80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8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7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93" t="14202" r="2298" b="8135"/>
          <a:stretch/>
        </p:blipFill>
        <p:spPr>
          <a:xfrm>
            <a:off x="0" y="0"/>
            <a:ext cx="13540565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4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5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4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9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14" t="13806" r="1702" b="8449"/>
          <a:stretch/>
        </p:blipFill>
        <p:spPr>
          <a:xfrm>
            <a:off x="0" y="0"/>
            <a:ext cx="13533438" cy="799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2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2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3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5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4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4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66" t="14204" r="1628" b="8052"/>
          <a:stretch/>
        </p:blipFill>
        <p:spPr>
          <a:xfrm>
            <a:off x="0" y="0"/>
            <a:ext cx="13497636" cy="799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5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7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0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3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4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8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5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68" t="14072" r="1628" b="7786"/>
          <a:stretch/>
        </p:blipFill>
        <p:spPr>
          <a:xfrm>
            <a:off x="5379" y="0"/>
            <a:ext cx="13552228" cy="8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4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4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5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4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5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8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17" t="13939" r="1552" b="8052"/>
          <a:stretch/>
        </p:blipFill>
        <p:spPr>
          <a:xfrm>
            <a:off x="0" y="0"/>
            <a:ext cx="13483988" cy="802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0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0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2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0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4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01" t="13881" r="1617" b="8640"/>
          <a:stretch/>
        </p:blipFill>
        <p:spPr>
          <a:xfrm>
            <a:off x="-78322" y="-1"/>
            <a:ext cx="13670739" cy="80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68" t="13541" r="1777" b="8051"/>
          <a:stretch/>
        </p:blipFill>
        <p:spPr>
          <a:xfrm>
            <a:off x="0" y="-18789"/>
            <a:ext cx="13524932" cy="806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9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4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9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7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3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8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93" t="13542" r="1180" b="7786"/>
          <a:stretch/>
        </p:blipFill>
        <p:spPr>
          <a:xfrm>
            <a:off x="0" y="0"/>
            <a:ext cx="13647762" cy="80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0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3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6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2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9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14" t="13805" r="1480" b="8316"/>
          <a:stretch/>
        </p:blipFill>
        <p:spPr>
          <a:xfrm>
            <a:off x="0" y="0"/>
            <a:ext cx="13533438" cy="80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4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7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2" t="13939" r="1404" b="7919"/>
          <a:stretch/>
        </p:blipFill>
        <p:spPr>
          <a:xfrm>
            <a:off x="0" y="0"/>
            <a:ext cx="13552227" cy="80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2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7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1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3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90" t="14204" r="1179" b="7653"/>
          <a:stretch/>
        </p:blipFill>
        <p:spPr>
          <a:xfrm>
            <a:off x="0" y="0"/>
            <a:ext cx="13538580" cy="80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7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4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1998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6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281" y="-118094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46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762245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4184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399041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508530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2901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14" t="13806" r="1627" b="7918"/>
          <a:stretch/>
        </p:blipFill>
        <p:spPr>
          <a:xfrm>
            <a:off x="0" y="-5141"/>
            <a:ext cx="13533438" cy="8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307341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20153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369717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62560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764159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72183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27982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16390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86581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418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16" t="13673" r="1479" b="8317"/>
          <a:stretch/>
        </p:blipFill>
        <p:spPr>
          <a:xfrm>
            <a:off x="0" y="0"/>
            <a:ext cx="13497635" cy="80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1882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711958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82179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40316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599923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436916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54769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735694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7000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9740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49" t="14442" r="1918" b="8372"/>
          <a:stretch/>
        </p:blipFill>
        <p:spPr>
          <a:xfrm>
            <a:off x="0" y="-106681"/>
            <a:ext cx="13772116" cy="81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2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49839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100068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988469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96462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36706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486838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447008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1374946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9791371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398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33" t="13703" r="1417" b="8224"/>
          <a:stretch/>
        </p:blipFill>
        <p:spPr>
          <a:xfrm>
            <a:off x="0" y="0"/>
            <a:ext cx="13533438" cy="80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6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8982548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3841772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93293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1724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7579803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830098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6635424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139714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131853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660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33" t="14592" r="1418" b="8372"/>
          <a:stretch/>
        </p:blipFill>
        <p:spPr>
          <a:xfrm>
            <a:off x="0" y="0"/>
            <a:ext cx="13578841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6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77" t="14014" r="3259" b="8242"/>
          <a:stretch/>
        </p:blipFill>
        <p:spPr>
          <a:xfrm>
            <a:off x="-78321" y="0"/>
            <a:ext cx="13611759" cy="80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6" t="13703" r="1501" b="7631"/>
          <a:stretch/>
        </p:blipFill>
        <p:spPr>
          <a:xfrm>
            <a:off x="0" y="0"/>
            <a:ext cx="13548361" cy="80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9" t="13555" r="1501" b="8075"/>
          <a:stretch/>
        </p:blipFill>
        <p:spPr>
          <a:xfrm>
            <a:off x="317" y="0"/>
            <a:ext cx="13533121" cy="80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49" t="14147" r="1834" b="7631"/>
          <a:stretch/>
        </p:blipFill>
        <p:spPr>
          <a:xfrm>
            <a:off x="15557" y="0"/>
            <a:ext cx="13517881" cy="8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66" t="13997" r="2001" b="8372"/>
          <a:stretch/>
        </p:blipFill>
        <p:spPr>
          <a:xfrm>
            <a:off x="0" y="0"/>
            <a:ext cx="13533438" cy="80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9" t="13702" r="1835" b="7187"/>
          <a:stretch/>
        </p:blipFill>
        <p:spPr>
          <a:xfrm>
            <a:off x="0" y="0"/>
            <a:ext cx="13472161" cy="81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1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16" t="13851" r="1584" b="6890"/>
          <a:stretch/>
        </p:blipFill>
        <p:spPr>
          <a:xfrm>
            <a:off x="0" y="0"/>
            <a:ext cx="13441681" cy="81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6" t="13998" r="1417" b="7335"/>
          <a:stretch/>
        </p:blipFill>
        <p:spPr>
          <a:xfrm>
            <a:off x="0" y="0"/>
            <a:ext cx="13563601" cy="80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83" t="13406" r="1751" b="7926"/>
          <a:stretch/>
        </p:blipFill>
        <p:spPr>
          <a:xfrm>
            <a:off x="-30163" y="0"/>
            <a:ext cx="13563601" cy="80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1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33" t="13703" r="2084" b="7483"/>
          <a:stretch/>
        </p:blipFill>
        <p:spPr>
          <a:xfrm>
            <a:off x="0" y="0"/>
            <a:ext cx="13456921" cy="81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82" t="13997" r="1501" b="7483"/>
          <a:stretch/>
        </p:blipFill>
        <p:spPr>
          <a:xfrm>
            <a:off x="0" y="0"/>
            <a:ext cx="13426441" cy="80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4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02" t="13748" r="2438" b="8905"/>
          <a:stretch/>
        </p:blipFill>
        <p:spPr>
          <a:xfrm>
            <a:off x="-78322" y="-66951"/>
            <a:ext cx="13625376" cy="81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7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68" t="13674" r="1181" b="8051"/>
          <a:stretch/>
        </p:blipFill>
        <p:spPr>
          <a:xfrm>
            <a:off x="-76507" y="-5141"/>
            <a:ext cx="13634114" cy="8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6" t="13998" r="1668" b="7187"/>
          <a:stretch/>
        </p:blipFill>
        <p:spPr>
          <a:xfrm>
            <a:off x="0" y="0"/>
            <a:ext cx="13517881" cy="81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8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6" t="13851" r="1668" b="7483"/>
          <a:stretch/>
        </p:blipFill>
        <p:spPr>
          <a:xfrm>
            <a:off x="0" y="0"/>
            <a:ext cx="13517881" cy="80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9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33" t="13702" r="1500" b="7928"/>
          <a:stretch/>
        </p:blipFill>
        <p:spPr>
          <a:xfrm>
            <a:off x="0" y="0"/>
            <a:ext cx="13472161" cy="80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66" t="13851" r="1752" b="8075"/>
          <a:stretch/>
        </p:blipFill>
        <p:spPr>
          <a:xfrm>
            <a:off x="-14922" y="0"/>
            <a:ext cx="13548360" cy="80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999" t="14147" r="2169" b="8076"/>
          <a:stretch/>
        </p:blipFill>
        <p:spPr>
          <a:xfrm>
            <a:off x="0" y="0"/>
            <a:ext cx="13502323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82" t="13851" r="1252" b="8223"/>
          <a:stretch/>
        </p:blipFill>
        <p:spPr>
          <a:xfrm>
            <a:off x="0" y="0"/>
            <a:ext cx="13655041" cy="80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5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6" t="13850" r="1501" b="7335"/>
          <a:stretch/>
        </p:blipFill>
        <p:spPr>
          <a:xfrm>
            <a:off x="0" y="0"/>
            <a:ext cx="13548359" cy="81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4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33" t="13436" r="2001" b="7749"/>
          <a:stretch/>
        </p:blipFill>
        <p:spPr>
          <a:xfrm>
            <a:off x="0" y="1"/>
            <a:ext cx="13472161" cy="81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82" t="13703" r="1418" b="8224"/>
          <a:stretch/>
        </p:blipFill>
        <p:spPr>
          <a:xfrm>
            <a:off x="0" y="0"/>
            <a:ext cx="13624561" cy="80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78" t="14892" r="2565" b="8292"/>
          <a:stretch/>
        </p:blipFill>
        <p:spPr>
          <a:xfrm>
            <a:off x="0" y="0"/>
            <a:ext cx="13717488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82" t="13406" r="1418" b="7038"/>
          <a:stretch/>
        </p:blipFill>
        <p:spPr>
          <a:xfrm>
            <a:off x="-91123" y="0"/>
            <a:ext cx="13624561" cy="81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33" t="13257" r="1751" b="7039"/>
          <a:stretch/>
        </p:blipFill>
        <p:spPr>
          <a:xfrm>
            <a:off x="15557" y="0"/>
            <a:ext cx="13517881" cy="819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33" t="13554" r="1084" b="7630"/>
          <a:stretch/>
        </p:blipFill>
        <p:spPr>
          <a:xfrm>
            <a:off x="-106363" y="0"/>
            <a:ext cx="13639801" cy="81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3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6" t="13998" r="1501" b="6890"/>
          <a:stretch/>
        </p:blipFill>
        <p:spPr>
          <a:xfrm>
            <a:off x="-14923" y="0"/>
            <a:ext cx="13548361" cy="81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66" t="13554" r="2002" b="7630"/>
          <a:stretch/>
        </p:blipFill>
        <p:spPr>
          <a:xfrm>
            <a:off x="1" y="1"/>
            <a:ext cx="13502640" cy="81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49" t="13998" r="1667" b="8075"/>
          <a:stretch/>
        </p:blipFill>
        <p:spPr>
          <a:xfrm>
            <a:off x="0" y="0"/>
            <a:ext cx="13639800" cy="80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1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81" t="13554" r="2171" b="7778"/>
          <a:stretch/>
        </p:blipFill>
        <p:spPr>
          <a:xfrm>
            <a:off x="-60643" y="1"/>
            <a:ext cx="13594081" cy="80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8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82" t="13702" r="1502" b="8224"/>
          <a:stretch/>
        </p:blipFill>
        <p:spPr>
          <a:xfrm>
            <a:off x="1" y="1"/>
            <a:ext cx="13609320" cy="80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4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66" t="13850" r="1586" b="8224"/>
          <a:stretch/>
        </p:blipFill>
        <p:spPr>
          <a:xfrm>
            <a:off x="0" y="0"/>
            <a:ext cx="13578840" cy="80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33" t="13851" r="1585" b="7631"/>
          <a:stretch/>
        </p:blipFill>
        <p:spPr>
          <a:xfrm>
            <a:off x="-14923" y="0"/>
            <a:ext cx="13548361" cy="80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01" t="14362" r="2342" b="8292"/>
          <a:stretch/>
        </p:blipFill>
        <p:spPr>
          <a:xfrm>
            <a:off x="0" y="0"/>
            <a:ext cx="13568160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1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49" t="13747" r="1084" b="8031"/>
          <a:stretch/>
        </p:blipFill>
        <p:spPr>
          <a:xfrm>
            <a:off x="0" y="317"/>
            <a:ext cx="13655041" cy="8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6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33" t="13851" r="1251" b="7779"/>
          <a:stretch/>
        </p:blipFill>
        <p:spPr>
          <a:xfrm>
            <a:off x="0" y="0"/>
            <a:ext cx="13609321" cy="80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2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82" t="13851" r="1668" b="8817"/>
          <a:stretch/>
        </p:blipFill>
        <p:spPr>
          <a:xfrm>
            <a:off x="-45402" y="0"/>
            <a:ext cx="1357884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0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32" t="13554" r="1667" b="7779"/>
          <a:stretch/>
        </p:blipFill>
        <p:spPr>
          <a:xfrm>
            <a:off x="0" y="0"/>
            <a:ext cx="13441681" cy="80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82" t="13851" r="1419" b="7779"/>
          <a:stretch/>
        </p:blipFill>
        <p:spPr>
          <a:xfrm>
            <a:off x="1" y="1"/>
            <a:ext cx="13624560" cy="80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7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49" t="13851" r="2002" b="8075"/>
          <a:stretch/>
        </p:blipFill>
        <p:spPr>
          <a:xfrm>
            <a:off x="0" y="15557"/>
            <a:ext cx="13533438" cy="80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49" t="13702" r="1583" b="7631"/>
          <a:stretch/>
        </p:blipFill>
        <p:spPr>
          <a:xfrm>
            <a:off x="1" y="1"/>
            <a:ext cx="13563600" cy="80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66" t="13554" r="1668" b="7186"/>
          <a:stretch/>
        </p:blipFill>
        <p:spPr>
          <a:xfrm>
            <a:off x="0" y="-106363"/>
            <a:ext cx="13563601" cy="81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8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9" t="13703" r="1251" b="7631"/>
          <a:stretch/>
        </p:blipFill>
        <p:spPr>
          <a:xfrm>
            <a:off x="-45403" y="0"/>
            <a:ext cx="13578841" cy="80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33" t="13851" r="1835" b="8373"/>
          <a:stretch/>
        </p:blipFill>
        <p:spPr>
          <a:xfrm>
            <a:off x="0" y="0"/>
            <a:ext cx="13580334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78" t="14362" r="2789" b="7895"/>
          <a:stretch/>
        </p:blipFill>
        <p:spPr>
          <a:xfrm>
            <a:off x="0" y="0"/>
            <a:ext cx="13512432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9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49" t="13554" r="2168" b="8076"/>
          <a:stretch/>
        </p:blipFill>
        <p:spPr>
          <a:xfrm>
            <a:off x="0" y="1"/>
            <a:ext cx="13533437" cy="80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6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49" t="13702" r="1751" b="7335"/>
          <a:stretch/>
        </p:blipFill>
        <p:spPr>
          <a:xfrm>
            <a:off x="0" y="0"/>
            <a:ext cx="13533438" cy="81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9" t="13258" r="1668" b="7631"/>
          <a:stretch/>
        </p:blipFill>
        <p:spPr>
          <a:xfrm>
            <a:off x="0" y="0"/>
            <a:ext cx="13502640" cy="81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49" t="13554" r="1917" b="7779"/>
          <a:stretch/>
        </p:blipFill>
        <p:spPr>
          <a:xfrm>
            <a:off x="0" y="0"/>
            <a:ext cx="13502641" cy="80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833" t="13703" r="1668" b="7631"/>
          <a:stretch/>
        </p:blipFill>
        <p:spPr>
          <a:xfrm>
            <a:off x="0" y="-29175"/>
            <a:ext cx="13624561" cy="80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5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33" t="13702" r="1667" b="8816"/>
          <a:stretch/>
        </p:blipFill>
        <p:spPr>
          <a:xfrm>
            <a:off x="0" y="0"/>
            <a:ext cx="13533121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66" t="13554" r="1751" b="8668"/>
          <a:stretch/>
        </p:blipFill>
        <p:spPr>
          <a:xfrm>
            <a:off x="0" y="0"/>
            <a:ext cx="13548361" cy="80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34" t="13999" r="1249" b="7778"/>
          <a:stretch/>
        </p:blipFill>
        <p:spPr>
          <a:xfrm>
            <a:off x="0" y="1"/>
            <a:ext cx="13517880" cy="80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2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33" t="13555" r="1667" b="8075"/>
          <a:stretch/>
        </p:blipFill>
        <p:spPr>
          <a:xfrm>
            <a:off x="0" y="-14923"/>
            <a:ext cx="13533121" cy="80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7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9" t="14294" r="1585" b="7779"/>
          <a:stretch/>
        </p:blipFill>
        <p:spPr>
          <a:xfrm>
            <a:off x="0" y="1"/>
            <a:ext cx="13517881" cy="80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6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53" t="14146" r="1617" b="7579"/>
          <a:stretch/>
        </p:blipFill>
        <p:spPr>
          <a:xfrm>
            <a:off x="0" y="0"/>
            <a:ext cx="13529935" cy="80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6" t="14592" r="1834" b="7630"/>
          <a:stretch/>
        </p:blipFill>
        <p:spPr>
          <a:xfrm>
            <a:off x="0" y="0"/>
            <a:ext cx="13565006" cy="80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5" t="13851" r="1418" b="8075"/>
          <a:stretch/>
        </p:blipFill>
        <p:spPr>
          <a:xfrm>
            <a:off x="1" y="1"/>
            <a:ext cx="13563600" cy="80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83" t="14294" r="1584" b="7632"/>
          <a:stretch/>
        </p:blipFill>
        <p:spPr>
          <a:xfrm>
            <a:off x="0" y="0"/>
            <a:ext cx="13502640" cy="80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8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6" t="13851" r="1668" b="8075"/>
          <a:stretch/>
        </p:blipFill>
        <p:spPr>
          <a:xfrm>
            <a:off x="0" y="0"/>
            <a:ext cx="13517881" cy="80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9" t="13851" r="1251" b="7928"/>
          <a:stretch/>
        </p:blipFill>
        <p:spPr>
          <a:xfrm>
            <a:off x="0" y="317"/>
            <a:ext cx="13578841" cy="8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3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66" t="13998" r="1585" b="7779"/>
          <a:stretch/>
        </p:blipFill>
        <p:spPr>
          <a:xfrm>
            <a:off x="0" y="317"/>
            <a:ext cx="13578841" cy="8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6" t="13554" r="1502" b="7779"/>
          <a:stretch/>
        </p:blipFill>
        <p:spPr>
          <a:xfrm>
            <a:off x="0" y="0"/>
            <a:ext cx="13548043" cy="80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17" t="13852" r="1583" b="7483"/>
          <a:stretch/>
        </p:blipFill>
        <p:spPr>
          <a:xfrm>
            <a:off x="317" y="-45403"/>
            <a:ext cx="13533121" cy="80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2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999" t="13851" r="1417" b="8372"/>
          <a:stretch/>
        </p:blipFill>
        <p:spPr>
          <a:xfrm>
            <a:off x="-106363" y="0"/>
            <a:ext cx="13639801" cy="80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4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87" t="13902" r="1833" b="7435"/>
          <a:stretch/>
        </p:blipFill>
        <p:spPr>
          <a:xfrm>
            <a:off x="0" y="0"/>
            <a:ext cx="13517881" cy="80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</TotalTime>
  <Words>0</Words>
  <Application>Microsoft Office PowerPoint</Application>
  <PresentationFormat>Personalizado</PresentationFormat>
  <Paragraphs>0</Paragraphs>
  <Slides>389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389</vt:i4>
      </vt:variant>
    </vt:vector>
  </HeadingPairs>
  <TitlesOfParts>
    <vt:vector size="393" baseType="lpstr"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EDISON QUIZHPI</dc:creator>
  <cp:lastModifiedBy>EDISON QUIZHPI</cp:lastModifiedBy>
  <cp:revision>18</cp:revision>
  <dcterms:created xsi:type="dcterms:W3CDTF">2018-10-17T16:35:28Z</dcterms:created>
  <dcterms:modified xsi:type="dcterms:W3CDTF">2018-10-17T20:42:40Z</dcterms:modified>
</cp:coreProperties>
</file>